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96" d="100"/>
          <a:sy n="96" d="100"/>
        </p:scale>
        <p:origin x="60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D9E3-9124-C343-B2F8-791E14F33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B89E-A8C3-2A4E-906E-92CCC2B7E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E446A-3BA1-D446-A30A-C64CD6DE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59DAE-06C9-BF40-B180-1D18826C6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BAB30-38BB-154B-8A89-9189FA178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9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59673-87B1-274C-853A-7393DEF30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C6277-69FD-734A-A5ED-4FA9AA46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496D6-81A4-0A48-82E7-7C0FC034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3B02A-3217-C64F-ABF8-69EF3C40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B106A-B3F7-AD48-84F3-BF8B0899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98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94501C-B0DD-4342-99C9-459EDA9AE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BBAF8-472F-3540-8D48-DD3509741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47F34-D3AA-3E4B-9BF9-44036649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3B6CB-77C6-4349-9AB2-BD7CCFDA4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57D76-71DC-8743-84D0-B64B97E99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03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A0383-D426-BD4F-A0D7-D09A800F8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327F4-763F-9A4C-9EDD-F80D05DA7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99370-CE4A-024F-A46E-7EA42E910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117C-3C12-D241-B22E-CE8BC719B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FAEF1-0BC7-1C43-B531-1475580E2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39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3022-D78E-4E49-91F1-33954508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7C8AB-C6D9-F04C-BF9E-5A0B7C235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7A1E0-B837-7547-AAD1-24F9AACE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5B292-E07F-C54D-934D-9B82425F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6F8A1-0407-FF4F-B54D-B4E7DD17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34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C89F-AB19-464D-BC88-55458A405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121D4-9273-7442-BD42-9BFE2D1A4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D682-E303-F145-A226-A0A90091F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FA05D-331D-1245-B3E5-25D7AA73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D2D7F-14C1-E24A-A32E-F1E0F9510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30046-3DF4-3844-A77C-0F7A7CE1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9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EF993-FC9B-A845-809A-EB65FBB56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F585A-02D3-3149-BAEA-BB4DE096E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BC096-6951-CD45-BB78-D4F24A60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0F5D7-3600-0E48-8A95-888DAEA7B9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7AC25B-E7B9-DE44-B132-63226B9DBF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CCF7B0-2159-AC4A-A1F7-0586E2C13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2AAE63-EC44-704F-8C1F-504C664F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81BD4D-1D64-A242-AB37-1D386F2F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95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536D-1863-2C4A-9E63-FD4134CF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D69498-94CE-5F46-A67E-5625A8EF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BEF06-2976-1F42-963B-FC18E1809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3F9FC-B22D-814F-9CBD-084651BE5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0DF68-946F-0440-9158-4F6737657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1635F-AB34-0B40-8374-90050120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076DA-1012-7C46-814A-13641887B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2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683A-A73B-9645-8BFF-2E2FEB2C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9113-4163-2646-8C51-57406BEAE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90312-24F2-5E4E-9460-5B5BC5EA5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5CFF0-AEC5-7848-8FA8-38D02C1CF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81F8F-110B-7747-9853-8BAF6424F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D6C394-9594-B84D-8D76-E48EF8660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40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61F0-C670-A241-B1B2-AFB589AC2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96F61-044E-0A43-8C04-C65F719CD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1453D4-0070-4741-86F7-46FCDDB3A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438CC-3857-154B-B360-9F8ABAB7A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BE7381-B91C-0C47-A467-2BD285A20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86CA1-3602-E343-BCB2-B1F2CF6A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10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E924AE-F602-0642-900A-FFB65C79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684C-9055-8944-A3CD-AECD3FB0D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1D44D-3A40-D64F-A2F9-DC4B45E4C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CBFD6-99B0-4045-80E8-54606D5C80AC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ED067-330E-7641-A192-A5A19EF05E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ABADD-B05E-3C42-83B5-4676C4726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999D9-5C35-D34E-9455-D71155E8D4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90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72DAE-995D-004F-974D-CE2611AFBA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Playing Card Detection and Identification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 Snyder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931E4-CA9E-DE49-B7FF-7F8956F5FC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78442"/>
          </a:xfrm>
        </p:spPr>
        <p:txBody>
          <a:bodyPr anchor="b">
            <a:normAutofit/>
          </a:bodyPr>
          <a:lstStyle/>
          <a:p>
            <a:pPr algn="just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play a lot of tabletop card games. One thing I have found is that the programs commonly used to identify cards come with a set of restrictions such as card placement, and background setup.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given an image, identify and recognize all cards from a standard 52 card deck of playing cards, regardless of location in the image.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76D2628-0790-40E6-9C51-D7FB9921D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739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48"/>
    </mc:Choice>
    <mc:Fallback>
      <p:transition spd="slow" advTm="59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9856C-3D90-2441-B846-651E91D68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88925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 and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DADCE-AD9E-DE40-ADEF-AA2FCACF3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884504" cy="440124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 to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 where all the cards are in the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and rotate individual cards in preparation for identification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hough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the rank and suit of each card found in previous steps using template matching.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Considerations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cards in a variety of orientations and on a variety of backgrounds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8E3D-F681-43DD-9057-884CC91F9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230" y="3429000"/>
            <a:ext cx="3524895" cy="2643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242B7D-464C-4283-87E4-C5930BC6A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2230" y="785330"/>
            <a:ext cx="3524895" cy="264367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5B2003D-4099-490A-817F-A75C6B1A37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63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77"/>
    </mc:Choice>
    <mc:Fallback>
      <p:transition spd="slow" advTm="61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05F9-B457-794E-8A12-882A12F8A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Initial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41085-B722-3D4A-85FD-2C8A7F54F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183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Challenge: Background removal</a:t>
            </a:r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Bright, non-uniform backgrounds are not easy to remove.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1E717A7-977A-4A91-B22A-51D5B30F3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51" y="3046343"/>
            <a:ext cx="4002156" cy="3001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CE5293F-D757-4339-B0FE-E9857808C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766" y="3036403"/>
            <a:ext cx="4002157" cy="30016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B32DA0D-FD45-490E-810D-8B0364BC7E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4091609" y="3046342"/>
            <a:ext cx="4002156" cy="30016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17A149-DD71-4235-A8FE-D7FB185755E2}"/>
              </a:ext>
            </a:extLst>
          </p:cNvPr>
          <p:cNvSpPr txBox="1"/>
          <p:nvPr/>
        </p:nvSpPr>
        <p:spPr>
          <a:xfrm>
            <a:off x="947529" y="61769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Adaptive Thresholding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6B6C9A-D6B0-45A5-BC65-FA079940D163}"/>
              </a:ext>
            </a:extLst>
          </p:cNvPr>
          <p:cNvSpPr txBox="1"/>
          <p:nvPr/>
        </p:nvSpPr>
        <p:spPr>
          <a:xfrm>
            <a:off x="4949686" y="61769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Image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6A3616-A222-492E-AD37-D46DA9F0DB69}"/>
              </a:ext>
            </a:extLst>
          </p:cNvPr>
          <p:cNvSpPr txBox="1"/>
          <p:nvPr/>
        </p:nvSpPr>
        <p:spPr>
          <a:xfrm>
            <a:off x="8951843" y="617696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Otsu’s Method</a:t>
            </a: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C111CEBA-706D-44D7-B40E-F1C685484D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77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23"/>
    </mc:Choice>
    <mc:Fallback>
      <p:transition spd="slow" advTm="63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159</Words>
  <Application>Microsoft Office PowerPoint</Application>
  <PresentationFormat>Widescreen</PresentationFormat>
  <Paragraphs>18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Playing Card Detection and Identification  Dan Snyder</vt:lpstr>
      <vt:lpstr>Approach and Considerations</vt:lpstr>
      <vt:lpstr>Challenges and Initial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Depth Aware Inpainting for Novel View Synthesis  Jayant Thatte  Jean-Baptiste Boin</dc:title>
  <dc:creator>Jayant Thatte</dc:creator>
  <cp:lastModifiedBy>Daniel Snyder</cp:lastModifiedBy>
  <cp:revision>14</cp:revision>
  <dcterms:created xsi:type="dcterms:W3CDTF">2019-02-11T23:34:15Z</dcterms:created>
  <dcterms:modified xsi:type="dcterms:W3CDTF">2019-02-24T00:50:13Z</dcterms:modified>
</cp:coreProperties>
</file>